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13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12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13 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5-7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14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13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14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7-9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726325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Аманкулова С.Л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29628</TotalTime>
  <Words>787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7221</cp:revision>
  <cp:lastPrinted>2021-07-01T09:11:30Z</cp:lastPrinted>
  <dcterms:created xsi:type="dcterms:W3CDTF">2018-03-27T06:03:00Z</dcterms:created>
  <dcterms:modified xsi:type="dcterms:W3CDTF">2026-05-12T07:24:52Z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